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6" r:id="rId4"/>
    <p:sldId id="269" r:id="rId5"/>
    <p:sldId id="262" r:id="rId6"/>
    <p:sldId id="260" r:id="rId7"/>
    <p:sldId id="259" r:id="rId8"/>
    <p:sldId id="265" r:id="rId9"/>
    <p:sldId id="266" r:id="rId10"/>
    <p:sldId id="258" r:id="rId11"/>
    <p:sldId id="264" r:id="rId12"/>
    <p:sldId id="263" r:id="rId13"/>
    <p:sldId id="267" r:id="rId14"/>
    <p:sldId id="268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78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kizkenar Üçgen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9F75050-0E15-4C5B-92B0-66D068882F1F}" type="datetimeFigureOut">
              <a:rPr lang="tr-TR" smtClean="0"/>
              <a:pPr/>
              <a:t>28.11.2019</a:t>
            </a:fld>
            <a:endParaRPr lang="tr-TR" dirty="0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r-TR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28.11.2019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28.11.2019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28.11.2019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 Üçgen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İkizkenar Üçgen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28.11.2019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  <p:cxnSp>
        <p:nvCxnSpPr>
          <p:cNvPr id="11" name="10 Düz Bağlayıcı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28.11.2019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28.11.2019</a:t>
            </a:fld>
            <a:endParaRPr lang="tr-TR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28.11.2019</a:t>
            </a:fld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28.11.2019</a:t>
            </a:fld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9F75050-0E15-4C5B-92B0-66D068882F1F}" type="datetimeFigureOut">
              <a:rPr lang="tr-TR" smtClean="0"/>
              <a:pPr/>
              <a:t>28.11.2019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dirty="0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9F75050-0E15-4C5B-92B0-66D068882F1F}" type="datetimeFigureOut">
              <a:rPr lang="tr-TR" smtClean="0"/>
              <a:pPr/>
              <a:t>28.11.2019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7 Düz Bağlayıcı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28.11.2019</a:t>
            </a:fld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357158" y="5929330"/>
            <a:ext cx="6215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Program indirme linki: https://www.ezcast.com/app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857232"/>
            <a:ext cx="8894403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Metin kutusu"/>
          <p:cNvSpPr txBox="1"/>
          <p:nvPr/>
        </p:nvSpPr>
        <p:spPr>
          <a:xfrm>
            <a:off x="272067" y="142852"/>
            <a:ext cx="8443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İlk yapmamız gereken eğer Ezcast programı bilgisayarımızda yok ise bunu </a:t>
            </a:r>
          </a:p>
          <a:p>
            <a:r>
              <a:rPr lang="tr-TR" dirty="0" smtClean="0"/>
              <a:t>aşağıda belirtilen siteden cihazımıza uygun olanını </a:t>
            </a:r>
            <a:r>
              <a:rPr lang="tr-TR" u="sng" dirty="0" smtClean="0"/>
              <a:t>ücretsiz</a:t>
            </a:r>
            <a:r>
              <a:rPr lang="tr-TR" dirty="0" smtClean="0"/>
              <a:t> temin etmeliyiz.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928802"/>
            <a:ext cx="67437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Dikdörtgen"/>
          <p:cNvSpPr/>
          <p:nvPr/>
        </p:nvSpPr>
        <p:spPr>
          <a:xfrm>
            <a:off x="1928794" y="4572008"/>
            <a:ext cx="714380" cy="2143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0" y="142852"/>
            <a:ext cx="912461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Çift tıkladıktan sonra daha önce bağlanmadıysak bizden şifre isteyen bu</a:t>
            </a:r>
          </a:p>
          <a:p>
            <a:r>
              <a:rPr lang="tr-TR" sz="2000" dirty="0" smtClean="0"/>
              <a:t>ekran ile karşılaşacağız.</a:t>
            </a:r>
          </a:p>
          <a:p>
            <a:endParaRPr lang="tr-TR" sz="2000" dirty="0" smtClean="0"/>
          </a:p>
          <a:p>
            <a:r>
              <a:rPr lang="tr-TR" sz="2000" dirty="0" smtClean="0"/>
              <a:t>Duvara yansıyan cihaz bilgilerinden (PSK) yazan yerdeki şifreyi yazıp OK </a:t>
            </a:r>
          </a:p>
          <a:p>
            <a:r>
              <a:rPr lang="tr-TR" sz="2000" dirty="0" smtClean="0"/>
              <a:t>butonuna tıklıyoruz.</a:t>
            </a:r>
            <a:endParaRPr lang="tr-TR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2071678"/>
            <a:ext cx="8929718" cy="458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Oval"/>
          <p:cNvSpPr/>
          <p:nvPr/>
        </p:nvSpPr>
        <p:spPr>
          <a:xfrm>
            <a:off x="6215074" y="2214554"/>
            <a:ext cx="1285884" cy="7143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-71470" y="285728"/>
            <a:ext cx="92929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Ok butonuna tıkladıktan sonra bağlantı kuruldu ise aşağıda mor daire içerisine</a:t>
            </a:r>
          </a:p>
          <a:p>
            <a:r>
              <a:rPr lang="tr-TR" dirty="0" smtClean="0"/>
              <a:t>aldığım alanda bağlandığınız cihazın ID yani adı yazacaktır.</a:t>
            </a:r>
          </a:p>
          <a:p>
            <a:endParaRPr lang="tr-TR" dirty="0" smtClean="0"/>
          </a:p>
          <a:p>
            <a:r>
              <a:rPr lang="tr-TR" dirty="0" smtClean="0"/>
              <a:t>Aynı bu sayfada sol üst tarafta yeşil daire içerisine aldığım Mirror yazan butona </a:t>
            </a:r>
          </a:p>
          <a:p>
            <a:r>
              <a:rPr lang="tr-TR" dirty="0" smtClean="0"/>
              <a:t>Tıklayarak bilgisayarınızı projeksiyon cihazınıza yansıtma işlemini tamamlayabilirsiniz.</a:t>
            </a:r>
          </a:p>
        </p:txBody>
      </p:sp>
      <p:sp>
        <p:nvSpPr>
          <p:cNvPr id="5" name="4 Oval"/>
          <p:cNvSpPr/>
          <p:nvPr/>
        </p:nvSpPr>
        <p:spPr>
          <a:xfrm>
            <a:off x="1643042" y="2143116"/>
            <a:ext cx="1285884" cy="71438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14282" y="357166"/>
            <a:ext cx="85011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/>
              <a:t>NOT: Yaşanan en büyük problemlerden biri bilgisayarınız bir ağa veya farklı bir Ezcast cihazına kablosuz ağdan bağlıyken, Ezcast uygulamasından sizin farklı bir cihaza bağlanmaya çalışmanızdan kaynaklanmaktadır. </a:t>
            </a:r>
            <a:endParaRPr lang="tr-TR" sz="2800" dirty="0"/>
          </a:p>
        </p:txBody>
      </p:sp>
      <p:sp>
        <p:nvSpPr>
          <p:cNvPr id="3" name="2 Dikdörtgen"/>
          <p:cNvSpPr/>
          <p:nvPr/>
        </p:nvSpPr>
        <p:spPr>
          <a:xfrm>
            <a:off x="-32" y="3201131"/>
            <a:ext cx="916789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Her şeyden önce kablosuz </a:t>
            </a:r>
          </a:p>
          <a:p>
            <a:pPr algn="ctr"/>
            <a:r>
              <a:rPr lang="tr-T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ağlarınızın bağlantısını</a:t>
            </a:r>
          </a:p>
          <a:p>
            <a:pPr algn="ctr"/>
            <a:r>
              <a:rPr lang="tr-T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kesmeyi unutmayınız…</a:t>
            </a:r>
            <a:endParaRPr lang="tr-T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14282" y="500042"/>
            <a:ext cx="80724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/>
              <a:t>NOT : Cihaza bağlandığınızda tıpkı bir wifi gibi sağ altta kablosuz ağlarınızda da aynı cihaza bağlanmış olduğunu görebilirsiniz. Bu yüzden internet kullanmak için (DU_Personel) Vd. ağlara bağlanmaya </a:t>
            </a:r>
            <a:r>
              <a:rPr lang="tr-TR" sz="2800" b="1" u="sng" dirty="0" smtClean="0"/>
              <a:t>çalışmayınız. </a:t>
            </a:r>
            <a:r>
              <a:rPr lang="tr-TR" sz="2800" b="1" dirty="0" smtClean="0"/>
              <a:t>Zira herhangi bir Ezcast cihazına bağlandığınızda Üniversitemizin kendi ağıyla birlikte çalışmaktadır yani siz (Mirror) diyip yansıttıktan sonra hiçbir işlem yapmadan Tarayıcınızı açıp (baglan.duzce.edu.tr) sayfasından oturum açıp interneti kullanabilirsiniz.</a:t>
            </a:r>
            <a:endParaRPr lang="tr-TR" sz="2800" u="sng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285852" y="2571744"/>
            <a:ext cx="65008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/>
              <a:t>NOT: Videolarda donma, Geçişlerde gecikme ve bu tür sorunlar çoğu zaman internet bağlantısında ki zayıflıktan kaynaklanmaktadır.</a:t>
            </a:r>
            <a:endParaRPr lang="tr-TR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ger\Desktop\Adsı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8715436" cy="5378910"/>
          </a:xfrm>
          <a:prstGeom prst="rect">
            <a:avLst/>
          </a:prstGeom>
          <a:noFill/>
        </p:spPr>
      </p:pic>
      <p:sp>
        <p:nvSpPr>
          <p:cNvPr id="5" name="4 Oval"/>
          <p:cNvSpPr/>
          <p:nvPr/>
        </p:nvSpPr>
        <p:spPr>
          <a:xfrm>
            <a:off x="2143108" y="5929330"/>
            <a:ext cx="1214446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  <p:sp>
        <p:nvSpPr>
          <p:cNvPr id="6" name="5 Oval"/>
          <p:cNvSpPr/>
          <p:nvPr/>
        </p:nvSpPr>
        <p:spPr>
          <a:xfrm>
            <a:off x="1928794" y="2071678"/>
            <a:ext cx="1214446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  <p:sp>
        <p:nvSpPr>
          <p:cNvPr id="7" name="6 Metin kutusu"/>
          <p:cNvSpPr txBox="1"/>
          <p:nvPr/>
        </p:nvSpPr>
        <p:spPr>
          <a:xfrm>
            <a:off x="0" y="71414"/>
            <a:ext cx="86020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Ezcast programı hakkında bilgilere Fakültemiz’in internet </a:t>
            </a:r>
          </a:p>
          <a:p>
            <a:r>
              <a:rPr lang="tr-TR" sz="2400" dirty="0" smtClean="0"/>
              <a:t>sitesinde Fakültemiz  butonuna gelince en altta ki linkten </a:t>
            </a:r>
          </a:p>
          <a:p>
            <a:r>
              <a:rPr lang="tr-TR" sz="2400" dirty="0" smtClean="0"/>
              <a:t>de ulaşabiliriz. </a:t>
            </a:r>
            <a:endParaRPr lang="tr-TR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643966" cy="508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214282" y="357167"/>
            <a:ext cx="8643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/>
              <a:t>Programın kurulumunu bilgisayarımıza yaptıktan sonra sınıfta ki projeksiyon cihazımız açıyoruz ve sonra perdeye yansıyan görüntü aşağıdaki gibi olduğundan emin oluyoruz. </a:t>
            </a:r>
          </a:p>
          <a:p>
            <a:endParaRPr lang="tr-TR" sz="2000" b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0" y="853843"/>
            <a:ext cx="9358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Bilgisayarımızın sağ alt bölmesinde bulunan wifi sekmesinde herhangi bir ağa </a:t>
            </a:r>
          </a:p>
          <a:p>
            <a:r>
              <a:rPr lang="tr-TR" dirty="0" smtClean="0"/>
              <a:t>veya ezcast cihazına bağlanmadığımıza emin olalım var ise bağlantılarını keselim.</a:t>
            </a: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-32" y="428604"/>
            <a:ext cx="781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Daha sonra bağlanacağımız cihaz için ilk olarak yapmamız gereken; 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93" y="2071678"/>
            <a:ext cx="873442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597964" y="1071546"/>
            <a:ext cx="7903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Kurulumunu yapmış olduğumuz Ezcast programını çalıştırıyoruz.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4" y="2000240"/>
            <a:ext cx="8715404" cy="45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Oval"/>
          <p:cNvSpPr/>
          <p:nvPr/>
        </p:nvSpPr>
        <p:spPr>
          <a:xfrm>
            <a:off x="5786446" y="2357430"/>
            <a:ext cx="1857388" cy="8572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223000" y="506536"/>
            <a:ext cx="8921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Programımız açıldıktan sonra aşağıda yuvarlak içerisinde görünen yere</a:t>
            </a:r>
          </a:p>
          <a:p>
            <a:r>
              <a:rPr lang="tr-TR" sz="2000" dirty="0" smtClean="0"/>
              <a:t> </a:t>
            </a:r>
            <a:r>
              <a:rPr lang="tr-TR" sz="2000" b="1" dirty="0" smtClean="0"/>
              <a:t>“</a:t>
            </a:r>
            <a:r>
              <a:rPr lang="tr-TR" sz="2000" b="1" u="sng" dirty="0" smtClean="0"/>
              <a:t>Search Device</a:t>
            </a:r>
            <a:r>
              <a:rPr lang="tr-TR" sz="2000" b="1" dirty="0" smtClean="0"/>
              <a:t>”</a:t>
            </a:r>
            <a:r>
              <a:rPr lang="tr-TR" sz="2000" dirty="0" smtClean="0"/>
              <a:t>’a bağlantıya açık cihazları görmek için tıklıyoruz.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8501122" cy="417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214282" y="714356"/>
            <a:ext cx="8964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Aşağıdaki gibi bir ekran ile karşılaştığımızda ise projeksiyondan duvara yansıyan</a:t>
            </a:r>
          </a:p>
          <a:p>
            <a:r>
              <a:rPr lang="tr-TR" dirty="0" smtClean="0"/>
              <a:t>bulunduğumuz sınıfta ki cihaz bilgilerimize bakıp doğru cihazı buluyoruz.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8372481" cy="528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Oval"/>
          <p:cNvSpPr/>
          <p:nvPr/>
        </p:nvSpPr>
        <p:spPr>
          <a:xfrm>
            <a:off x="1643042" y="1428736"/>
            <a:ext cx="2643206" cy="10715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642910" y="428604"/>
            <a:ext cx="7241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İşaretlenen kısımda duvara yansıyan cihaz bilgisi görünmektedir.</a:t>
            </a: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8501122" cy="417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571472" y="642918"/>
            <a:ext cx="7604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Bu ekranda işaretlenen cihaz adını bulup üzerine gelip çift tıklıyoruz.</a:t>
            </a:r>
            <a:endParaRPr lang="tr-TR" dirty="0"/>
          </a:p>
        </p:txBody>
      </p:sp>
      <p:sp>
        <p:nvSpPr>
          <p:cNvPr id="6" name="5 Oval"/>
          <p:cNvSpPr/>
          <p:nvPr/>
        </p:nvSpPr>
        <p:spPr>
          <a:xfrm>
            <a:off x="357158" y="2928934"/>
            <a:ext cx="2786082" cy="7858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49</TotalTime>
  <Words>356</Words>
  <Application>Microsoft Office PowerPoint</Application>
  <PresentationFormat>Ekran Gösterisi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Canlı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Danger</dc:creator>
  <cp:lastModifiedBy>acer</cp:lastModifiedBy>
  <cp:revision>10</cp:revision>
  <dcterms:created xsi:type="dcterms:W3CDTF">2019-11-23T19:00:23Z</dcterms:created>
  <dcterms:modified xsi:type="dcterms:W3CDTF">2019-11-28T10:10:38Z</dcterms:modified>
</cp:coreProperties>
</file>